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5"/>
    <p:restoredTop sz="94722"/>
  </p:normalViewPr>
  <p:slideViewPr>
    <p:cSldViewPr snapToGrid="0" snapToObjects="1">
      <p:cViewPr varScale="1">
        <p:scale>
          <a:sx n="187" d="100"/>
          <a:sy n="187" d="100"/>
        </p:scale>
        <p:origin x="20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d7ddbe906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d7ddbe906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d7ddbe90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d7ddbe90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0eb8fcb0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0eb8fcb05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d7ddbe9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d7ddbe90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d5389ddf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d5389ddf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d5389ddf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d5389ddf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d7ddbe90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d7ddbe90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0eb8fcb0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0eb8fcb0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d7ddbe90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d7ddbe90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 a tour of Moodle, where the TA calendar is, how to find and submit the homework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7ddbe9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7ddbe90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has started HW 0?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Okay let's all do it together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d7ddbe90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d7ddbe90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sravanth.yajamanam@colorado.edu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shipra.behera@colorado.edu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oodle.cs.colorado.edu/course/view.php?id=1087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9.io/chusheng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645900" y="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CSCI 1300 Starting Computing</a:t>
            </a:r>
            <a:endParaRPr sz="36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4294967295"/>
          </p:nvPr>
        </p:nvSpPr>
        <p:spPr>
          <a:xfrm>
            <a:off x="671249" y="4678791"/>
            <a:ext cx="7801500" cy="407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Recitation 1</a:t>
            </a:r>
            <a:endParaRPr dirty="0"/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15ABD38-BA89-804C-93B0-18CA01BC0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255" y="723927"/>
            <a:ext cx="4117489" cy="387777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</a:t>
            </a: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If you have a problem, Google it first.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Tab complete file names in bash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man : command to see manual of other command</a:t>
            </a:r>
            <a:endParaRPr dirty="0"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848" y="2251925"/>
            <a:ext cx="2883876" cy="289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4630" y="757174"/>
            <a:ext cx="3155975" cy="381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</a:t>
            </a:r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Homework 0 due on Saturday by 6pm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Questions?</a:t>
            </a:r>
            <a:endParaRPr sz="6000" dirty="0"/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Karthik </a:t>
            </a:r>
            <a:r>
              <a:rPr lang="en-US" dirty="0" err="1"/>
              <a:t>Palavalli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From Bangalore, India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Year Masters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B.E. in Information Science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NLP, Robotics</a:t>
            </a: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Office Hours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/>
              <a:t>Tuesday, 6 to 8 PM (this week 6:30 to 8:30)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TBD – will be updated every week on the calendar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Email: </a:t>
            </a:r>
            <a:r>
              <a:rPr lang="en-US" b="1" dirty="0"/>
              <a:t>k</a:t>
            </a:r>
            <a:r>
              <a:rPr lang="en" b="1" dirty="0" err="1"/>
              <a:t>arthik.palavalli@colorado.edu</a:t>
            </a:r>
            <a:endParaRPr b="1" dirty="0"/>
          </a:p>
        </p:txBody>
      </p:sp>
      <p:pic>
        <p:nvPicPr>
          <p:cNvPr id="3" name="Picture 2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D5904572-2589-184E-BFDE-31FC5AF35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618" y="1017725"/>
            <a:ext cx="3802382" cy="27501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Real TA: section 106</a:t>
            </a:r>
            <a:endParaRPr dirty="0"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dirty="0" err="1">
                <a:solidFill>
                  <a:srgbClr val="434343"/>
                </a:solidFill>
              </a:rPr>
              <a:t>Sravanth</a:t>
            </a:r>
            <a:r>
              <a:rPr lang="en" dirty="0">
                <a:solidFill>
                  <a:srgbClr val="434343"/>
                </a:solidFill>
              </a:rPr>
              <a:t> </a:t>
            </a:r>
            <a:r>
              <a:rPr lang="en" dirty="0" err="1">
                <a:solidFill>
                  <a:srgbClr val="434343"/>
                </a:solidFill>
              </a:rPr>
              <a:t>Yajamanam</a:t>
            </a:r>
            <a:endParaRPr lang="en" dirty="0"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dirty="0">
                <a:solidFill>
                  <a:srgbClr val="434343"/>
                </a:solidFill>
              </a:rPr>
              <a:t>From India</a:t>
            </a:r>
            <a:endParaRPr dirty="0"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US" dirty="0">
                <a:solidFill>
                  <a:srgbClr val="434343"/>
                </a:solidFill>
              </a:rPr>
              <a:t>2</a:t>
            </a:r>
            <a:r>
              <a:rPr lang="en-US" baseline="30000" dirty="0">
                <a:solidFill>
                  <a:srgbClr val="434343"/>
                </a:solidFill>
              </a:rPr>
              <a:t>nd</a:t>
            </a:r>
            <a:r>
              <a:rPr lang="en-US" dirty="0">
                <a:solidFill>
                  <a:srgbClr val="434343"/>
                </a:solidFill>
              </a:rPr>
              <a:t> Year Master’s student</a:t>
            </a:r>
            <a:endParaRPr dirty="0"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dirty="0">
                <a:solidFill>
                  <a:srgbClr val="434343"/>
                </a:solidFill>
              </a:rPr>
              <a:t>Smart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dirty="0">
                <a:solidFill>
                  <a:srgbClr val="434343"/>
                </a:solidFill>
              </a:rPr>
              <a:t>Sings and dances</a:t>
            </a:r>
            <a:endParaRPr dirty="0">
              <a:solidFill>
                <a:srgbClr val="434343"/>
              </a:solidFill>
            </a:endParaRPr>
          </a:p>
          <a:p>
            <a:pPr>
              <a:buClr>
                <a:srgbClr val="434343"/>
              </a:buClr>
            </a:pPr>
            <a:r>
              <a:rPr lang="en" dirty="0">
                <a:solidFill>
                  <a:srgbClr val="434343"/>
                </a:solidFill>
              </a:rPr>
              <a:t>Email: </a:t>
            </a:r>
            <a:r>
              <a:rPr lang="en-US" dirty="0">
                <a:latin typeface="Slack-Lato"/>
                <a:hlinkClick r:id="rId3"/>
              </a:rPr>
              <a:t>sravanth.yajamanam@colorado.edu</a:t>
            </a:r>
            <a:endParaRPr dirty="0">
              <a:solidFill>
                <a:srgbClr val="434343"/>
              </a:solidFill>
            </a:endParaRPr>
          </a:p>
        </p:txBody>
      </p:sp>
      <p:pic>
        <p:nvPicPr>
          <p:cNvPr id="3" name="Picture 2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3BEA6F5E-A443-974E-A558-4D1B8830F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6102" y="832513"/>
            <a:ext cx="4137898" cy="353945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Real TA: section 107</a:t>
            </a:r>
            <a:endParaRPr dirty="0"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US" dirty="0">
                <a:solidFill>
                  <a:srgbClr val="434343"/>
                </a:solidFill>
              </a:rPr>
              <a:t>Shipra </a:t>
            </a:r>
            <a:r>
              <a:rPr lang="en-US" dirty="0" err="1">
                <a:solidFill>
                  <a:srgbClr val="434343"/>
                </a:solidFill>
              </a:rPr>
              <a:t>Behra</a:t>
            </a:r>
            <a:endParaRPr dirty="0"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dirty="0">
                <a:solidFill>
                  <a:srgbClr val="434343"/>
                </a:solidFill>
              </a:rPr>
              <a:t>From India</a:t>
            </a:r>
            <a:endParaRPr dirty="0">
              <a:solidFill>
                <a:srgbClr val="434343"/>
              </a:solidFill>
            </a:endParaRPr>
          </a:p>
          <a:p>
            <a:pPr lvl="0">
              <a:buClr>
                <a:srgbClr val="434343"/>
              </a:buClr>
            </a:pPr>
            <a:r>
              <a:rPr lang="en-US" dirty="0">
                <a:solidFill>
                  <a:srgbClr val="434343"/>
                </a:solidFill>
              </a:rPr>
              <a:t>2</a:t>
            </a:r>
            <a:r>
              <a:rPr lang="en-US" baseline="30000" dirty="0">
                <a:solidFill>
                  <a:srgbClr val="434343"/>
                </a:solidFill>
              </a:rPr>
              <a:t>nd</a:t>
            </a:r>
            <a:r>
              <a:rPr lang="en-US" dirty="0">
                <a:solidFill>
                  <a:srgbClr val="434343"/>
                </a:solidFill>
              </a:rPr>
              <a:t> Year Master’s student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dirty="0">
                <a:solidFill>
                  <a:srgbClr val="434343"/>
                </a:solidFill>
              </a:rPr>
              <a:t>Smart</a:t>
            </a:r>
            <a:endParaRPr dirty="0"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dirty="0">
                <a:solidFill>
                  <a:srgbClr val="434343"/>
                </a:solidFill>
              </a:rPr>
              <a:t>Very Helpful</a:t>
            </a:r>
            <a:endParaRPr dirty="0">
              <a:solidFill>
                <a:srgbClr val="434343"/>
              </a:solidFill>
            </a:endParaRPr>
          </a:p>
          <a:p>
            <a:pPr lvl="0">
              <a:buClr>
                <a:srgbClr val="434343"/>
              </a:buClr>
            </a:pPr>
            <a:r>
              <a:rPr lang="en" dirty="0">
                <a:solidFill>
                  <a:srgbClr val="434343"/>
                </a:solidFill>
              </a:rPr>
              <a:t>Email: </a:t>
            </a:r>
            <a:r>
              <a:rPr lang="en-US" dirty="0">
                <a:hlinkClick r:id="rId3"/>
              </a:rPr>
              <a:t>shipra.behera@colorado.edu</a:t>
            </a:r>
            <a:endParaRPr dirty="0">
              <a:solidFill>
                <a:srgbClr val="434343"/>
              </a:solidFill>
            </a:endParaRPr>
          </a:p>
        </p:txBody>
      </p:sp>
      <p:pic>
        <p:nvPicPr>
          <p:cNvPr id="3" name="Picture 2" descr="A person in glasses looking at the camera&#10;&#10;Description automatically generated">
            <a:extLst>
              <a:ext uri="{FF2B5EF4-FFF2-40B4-BE49-F238E27FC236}">
                <a16:creationId xmlns:a16="http://schemas.microsoft.com/office/drawing/2014/main" id="{9B478F25-7024-944F-A20A-817715B9F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2622" y="574625"/>
            <a:ext cx="3859569" cy="38753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Recitation</a:t>
            </a: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Mandatory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There are points linked to </a:t>
            </a:r>
            <a:r>
              <a:rPr lang="en" dirty="0" err="1"/>
              <a:t>homeworks</a:t>
            </a: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If you need to miss recitation, make arrangements to go to another recitation, with both </a:t>
            </a:r>
            <a:r>
              <a:rPr lang="en" dirty="0" err="1"/>
              <a:t>TAs.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Always bring a laptop</a:t>
            </a:r>
            <a:endParaRPr dirty="0"/>
          </a:p>
        </p:txBody>
      </p:sp>
      <p:cxnSp>
        <p:nvCxnSpPr>
          <p:cNvPr id="91" name="Google Shape;91;p18"/>
          <p:cNvCxnSpPr/>
          <p:nvPr/>
        </p:nvCxnSpPr>
        <p:spPr>
          <a:xfrm>
            <a:off x="2382000" y="4015700"/>
            <a:ext cx="4471500" cy="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2" name="Google Shape;92;p18"/>
          <p:cNvSpPr/>
          <p:nvPr/>
        </p:nvSpPr>
        <p:spPr>
          <a:xfrm>
            <a:off x="2382000" y="2912300"/>
            <a:ext cx="1288500" cy="110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15-20 mins lecture</a:t>
            </a:r>
            <a:endParaRPr/>
          </a:p>
        </p:txBody>
      </p:sp>
      <p:sp>
        <p:nvSpPr>
          <p:cNvPr id="93" name="Google Shape;93;p18"/>
          <p:cNvSpPr/>
          <p:nvPr/>
        </p:nvSpPr>
        <p:spPr>
          <a:xfrm>
            <a:off x="3670500" y="2912300"/>
            <a:ext cx="2998200" cy="110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 / Questions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To Know You</a:t>
            </a: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Name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Major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Programming Experience, scale 1 to 10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What do you expect to learn from this course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t="25072" b="34012"/>
          <a:stretch/>
        </p:blipFill>
        <p:spPr>
          <a:xfrm>
            <a:off x="1621891" y="2326128"/>
            <a:ext cx="5299517" cy="1057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 Setup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u="sng" dirty="0">
                <a:solidFill>
                  <a:schemeClr val="hlink"/>
                </a:solidFill>
                <a:hlinkClick r:id="rId3"/>
              </a:rPr>
              <a:t>Moodle</a:t>
            </a:r>
            <a:r>
              <a:rPr lang="en" dirty="0"/>
              <a:t>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Key: </a:t>
            </a:r>
            <a:r>
              <a:rPr lang="en-US" dirty="0"/>
              <a:t>CSCI1300Spring2020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u="sng" dirty="0">
                <a:solidFill>
                  <a:schemeClr val="hlink"/>
                </a:solidFill>
                <a:hlinkClick r:id="rId4"/>
              </a:rPr>
              <a:t>Cloud 9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Make sure you are part of my class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Check your CU email for an invite</a:t>
            </a:r>
            <a:endParaRPr dirty="0"/>
          </a:p>
          <a:p>
            <a:r>
              <a:rPr lang="en-US" b="1" u="sng" dirty="0" err="1">
                <a:solidFill>
                  <a:schemeClr val="hlink"/>
                </a:solidFill>
              </a:rPr>
              <a:t>VSCode</a:t>
            </a:r>
            <a:endParaRPr lang="en-US" b="1" u="sng" dirty="0">
              <a:solidFill>
                <a:schemeClr val="hlink"/>
              </a:solidFill>
            </a:endParaRPr>
          </a:p>
          <a:p>
            <a:pPr lvl="1">
              <a:spcBef>
                <a:spcPts val="0"/>
              </a:spcBef>
            </a:pPr>
            <a:r>
              <a:rPr lang="en-US" dirty="0"/>
              <a:t>Install the software</a:t>
            </a:r>
          </a:p>
          <a:p>
            <a:pPr lvl="1">
              <a:spcBef>
                <a:spcPts val="0"/>
              </a:spcBef>
            </a:pPr>
            <a:r>
              <a:rPr lang="en-US" dirty="0"/>
              <a:t>Install C++ compiler if needed (PCs mostly need it)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 0</a:t>
            </a:r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Hello World on Cloud9 and VSCode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Include screenshots of both in your submission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Read the instructions carefully!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Submit hmwk0_yourLastName.zip  by the link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Due Saturday by 6pm on Moodle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Friday by 6pm: Extra Credit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Linux Commands</a:t>
            </a:r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7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ls</a:t>
            </a:r>
            <a:r>
              <a:rPr lang="en"/>
              <a:t> - list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mkdir</a:t>
            </a:r>
            <a:r>
              <a:rPr lang="en"/>
              <a:t> - make directory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cd</a:t>
            </a:r>
            <a:r>
              <a:rPr lang="en"/>
              <a:t> - change directory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cd ..</a:t>
            </a:r>
            <a:r>
              <a:rPr lang="en"/>
              <a:t> - go to the parent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cp source destination</a:t>
            </a:r>
            <a:r>
              <a:rPr lang="en"/>
              <a:t> - copy files from source to destination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mv source destination</a:t>
            </a:r>
            <a:r>
              <a:rPr lang="en"/>
              <a:t> - move files from source to destination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zip filename source</a:t>
            </a:r>
            <a:r>
              <a:rPr lang="en"/>
              <a:t> - zip files to filename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unzip file.zip</a:t>
            </a:r>
            <a:r>
              <a:rPr lang="en"/>
              <a:t> - unzip a zip file</a:t>
            </a:r>
            <a:endParaRPr/>
          </a:p>
        </p:txBody>
      </p:sp>
      <p:sp>
        <p:nvSpPr>
          <p:cNvPr id="112" name="Google Shape;112;p21"/>
          <p:cNvSpPr txBox="1"/>
          <p:nvPr/>
        </p:nvSpPr>
        <p:spPr>
          <a:xfrm>
            <a:off x="311700" y="3871975"/>
            <a:ext cx="8520600" cy="10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What if I forget how to use the commands?</a:t>
            </a:r>
            <a:endParaRPr sz="1800"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Google it!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1593</TotalTime>
  <Words>398</Words>
  <Application>Microsoft Macintosh PowerPoint</Application>
  <PresentationFormat>On-screen Show (16:9)</PresentationFormat>
  <Paragraphs>75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Slack-Lato</vt:lpstr>
      <vt:lpstr>Simple Light</vt:lpstr>
      <vt:lpstr>CSCI 1300 Starting Computing</vt:lpstr>
      <vt:lpstr>About Me</vt:lpstr>
      <vt:lpstr>Your Real TA: section 106</vt:lpstr>
      <vt:lpstr>Your Real TA: section 107</vt:lpstr>
      <vt:lpstr>About Recitation</vt:lpstr>
      <vt:lpstr>Getting To Know You</vt:lpstr>
      <vt:lpstr>Environment Setup</vt:lpstr>
      <vt:lpstr>Homework 0</vt:lpstr>
      <vt:lpstr>Basic Linux Commands</vt:lpstr>
      <vt:lpstr>Tips</vt:lpstr>
      <vt:lpstr>Reminder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1300 Starting Computing</dc:title>
  <cp:lastModifiedBy>Karthik Palavalli</cp:lastModifiedBy>
  <cp:revision>25</cp:revision>
  <dcterms:modified xsi:type="dcterms:W3CDTF">2020-01-15T02:33:58Z</dcterms:modified>
</cp:coreProperties>
</file>